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f4832792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f4832792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f520ae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f520ae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f4832792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f4832792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f483279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f483279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f483279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f483279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f4832792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f4832792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f4832792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f483279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f483279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f483279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f4832792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f4832792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f4832792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f4832792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4832792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4832792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spreadsheets/d/1IS-EfpfOwmy3OMOGtvMwMHrLNBh9xuSZiDybSnjRc5s/edit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6.jpg"/><Relationship Id="rId7" Type="http://schemas.openxmlformats.org/officeDocument/2006/relationships/image" Target="../media/image3.jp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4.pn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7.29.24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revenue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average, the revenue per video 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Videos using the new thumbnail: </a:t>
            </a:r>
            <a:r>
              <a:rPr lang="en">
                <a:solidFill>
                  <a:schemeClr val="dk1"/>
                </a:solidFill>
              </a:rPr>
              <a:t>$12,932.04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Videos not using the new thumbnail: </a:t>
            </a:r>
            <a:r>
              <a:rPr lang="en">
                <a:solidFill>
                  <a:schemeClr val="dk1"/>
                </a:solidFill>
              </a:rPr>
              <a:t>$6,963.58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means that, on average, videos using the new thumbnail generate approximately </a:t>
            </a:r>
            <a:r>
              <a:rPr lang="en" u="sng">
                <a:solidFill>
                  <a:schemeClr val="dk1"/>
                </a:solidFill>
              </a:rPr>
              <a:t>$5,968.46 more revenue per video</a:t>
            </a:r>
            <a:r>
              <a:rPr lang="en"/>
              <a:t> compared to those not using the new thumbnail.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1 Growth Rate: The exponential growth rate from "What Katt Williams DIDN’T Say, The UNDISPUTED Breakup..." was calculated to be 0.061.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2 Growth Rate: The exponential growth rate from the second video was calculated to be 0.0278.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Video Initial Data: The initial views for "OnlyFans Millions, Reality TV Scars, Marriage, Dating &amp; Being Bisexual | Erica Mena Funky Friday" were 450,337.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Estimated Views (Lower): Using the growth rate from Video 2, the target video could have reached approximately 980,410 views.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Estimated Views (Upper): Using the growth rate from Video 1, the target video could have reached approximately 2,485,260 views.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overall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thumbnail strategy led to significantly higher average views.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thumbnail strategy resulted in a substantial increase in subscribers.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thumbnail strategy almost doubled the watch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Although videos without the new thumbnail had higher impressions, the new thumbnails resulted in better engagement (CTR).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thumbnail strategy increased the click-through rate, making viewers more likely to click on the videos.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thumbnail strategy generated approximately $15,910.73 more total revenue.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average, videos using the new thumbnail generated approximately $5,968.46 more revenue per video.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FF thumbnails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 title="maxresdefault (2).web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50"/>
            <a:ext cx="2643200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maxresdefault (2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400" y="1211750"/>
            <a:ext cx="2643197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maxresdefault (1).webp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175" y="1211750"/>
            <a:ext cx="2643203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maxresdefault.webp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286125"/>
            <a:ext cx="2643197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maxresdefault (1)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0400" y="3286125"/>
            <a:ext cx="2643200" cy="148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maxresdefault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600" y="3270050"/>
            <a:ext cx="2643200" cy="14868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2717825" y="1821025"/>
            <a:ext cx="6930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713425" y="1821025"/>
            <a:ext cx="6930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353850" y="2419850"/>
            <a:ext cx="207300" cy="57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" name="Google Shape;76;p14"/>
          <p:cNvSpPr/>
          <p:nvPr/>
        </p:nvSpPr>
        <p:spPr>
          <a:xfrm rot="5400000">
            <a:off x="4396300" y="-172300"/>
            <a:ext cx="186300" cy="6143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4"/>
          <p:cNvSpPr/>
          <p:nvPr/>
        </p:nvSpPr>
        <p:spPr>
          <a:xfrm rot="5400000">
            <a:off x="1155725" y="2984900"/>
            <a:ext cx="6930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2748775" y="3845600"/>
            <a:ext cx="6930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658675" y="3861675"/>
            <a:ext cx="6930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</a:t>
            </a:r>
            <a:r>
              <a:rPr lang="en"/>
              <a:t>comparison (All episodes of season 3&amp;4 used in all charts)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575" y="1195525"/>
            <a:ext cx="6266849" cy="36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maxresdefault.web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673" y="3411050"/>
            <a:ext cx="822726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maxresdefaul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950" y="3411050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maxresdefault (1)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3075" y="2778063"/>
            <a:ext cx="822771" cy="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comparison (removing top outlier from both)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174" y="1267100"/>
            <a:ext cx="6019601" cy="34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maxresdefault.web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23" y="3286125"/>
            <a:ext cx="822726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title="maxresdefaul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800" y="3286125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maxresdefault (1)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475" y="2778063"/>
            <a:ext cx="822771" cy="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71575" cy="1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25" y="1152475"/>
            <a:ext cx="2080612" cy="1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50" y="2107950"/>
            <a:ext cx="1534325" cy="120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123487"/>
            <a:ext cx="1921450" cy="168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4825" y="1152475"/>
            <a:ext cx="1891916" cy="1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1" y="3317425"/>
            <a:ext cx="2080600" cy="179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0025" y="3364613"/>
            <a:ext cx="2080600" cy="177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364625"/>
            <a:ext cx="2048768" cy="17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7125" y="3374404"/>
            <a:ext cx="2080600" cy="167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subscribers gained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18" title="maxresdefault.web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23" y="3286125"/>
            <a:ext cx="822726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278" y="1207541"/>
            <a:ext cx="6304974" cy="36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maxresdefaul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800" y="3286125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 title="maxresdefault (1)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700" y="2801100"/>
            <a:ext cx="822771" cy="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thumbnail CTR %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50" y="1170400"/>
            <a:ext cx="6257799" cy="36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 title="maxresdefaul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00" y="3286138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 title="maxresdefault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700" y="2801100"/>
            <a:ext cx="822771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title="maxresdefault.webp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523" y="3286125"/>
            <a:ext cx="822726" cy="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</a:t>
            </a:r>
            <a:r>
              <a:rPr lang="en"/>
              <a:t>Average impressions on all FF episodes: 11,440,538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78" y="1170400"/>
            <a:ext cx="6300575" cy="364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 title="maxresdefaul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900" y="3309563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title="maxresdefault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225" y="2527850"/>
            <a:ext cx="822771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 title="maxresdefault.webp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7923" y="3309550"/>
            <a:ext cx="822726" cy="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5328150" y="1420250"/>
            <a:ext cx="129900" cy="515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577950" y="1420250"/>
            <a:ext cx="171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109,293 views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 </a:t>
            </a:r>
            <a:r>
              <a:rPr lang="en"/>
              <a:t>thumbnail</a:t>
            </a:r>
            <a:r>
              <a:rPr lang="en"/>
              <a:t> total revenue 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1416650" y="1170400"/>
            <a:ext cx="6339600" cy="37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75" y="1228075"/>
            <a:ext cx="6138051" cy="355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 title="maxresdefaul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025" y="3309550"/>
            <a:ext cx="822726" cy="46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title="maxresdefault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225" y="2527850"/>
            <a:ext cx="822771" cy="4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 title="maxresdefault.webp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073" y="3309538"/>
            <a:ext cx="822726" cy="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282600" y="3887375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19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050450" y="3887375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33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